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62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00919-C0F1-402C-81F8-854D1E05610D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B361B-8502-4B5C-9D43-C47A58A2A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120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00919-C0F1-402C-81F8-854D1E05610D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B361B-8502-4B5C-9D43-C47A58A2A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559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00919-C0F1-402C-81F8-854D1E05610D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B361B-8502-4B5C-9D43-C47A58A2A25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80822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00919-C0F1-402C-81F8-854D1E05610D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B361B-8502-4B5C-9D43-C47A58A2A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0401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00919-C0F1-402C-81F8-854D1E05610D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B361B-8502-4B5C-9D43-C47A58A2A2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17929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00919-C0F1-402C-81F8-854D1E05610D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B361B-8502-4B5C-9D43-C47A58A2A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8234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00919-C0F1-402C-81F8-854D1E05610D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B361B-8502-4B5C-9D43-C47A58A2A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4754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00919-C0F1-402C-81F8-854D1E05610D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B361B-8502-4B5C-9D43-C47A58A2A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971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00919-C0F1-402C-81F8-854D1E05610D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B361B-8502-4B5C-9D43-C47A58A2A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957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00919-C0F1-402C-81F8-854D1E05610D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B361B-8502-4B5C-9D43-C47A58A2A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530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00919-C0F1-402C-81F8-854D1E05610D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B361B-8502-4B5C-9D43-C47A58A2A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013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00919-C0F1-402C-81F8-854D1E05610D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B361B-8502-4B5C-9D43-C47A58A2A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830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00919-C0F1-402C-81F8-854D1E05610D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B361B-8502-4B5C-9D43-C47A58A2A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94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00919-C0F1-402C-81F8-854D1E05610D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B361B-8502-4B5C-9D43-C47A58A2A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671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00919-C0F1-402C-81F8-854D1E05610D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B361B-8502-4B5C-9D43-C47A58A2A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730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00919-C0F1-402C-81F8-854D1E05610D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B361B-8502-4B5C-9D43-C47A58A2A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96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00919-C0F1-402C-81F8-854D1E05610D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5EB361B-8502-4B5C-9D43-C47A58A2A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090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530AC-5A88-C9BB-0D74-59C2D7817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ASSIGNMENT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C99677-CC68-BCC6-F3A1-29E0C5F413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375" y="1488613"/>
            <a:ext cx="8596668" cy="4759787"/>
          </a:xfrm>
        </p:spPr>
        <p:txBody>
          <a:bodyPr>
            <a:normAutofit/>
          </a:bodyPr>
          <a:lstStyle/>
          <a:p>
            <a:r>
              <a:rPr lang="en-US" sz="2000" dirty="0"/>
              <a:t>Why are you taking this course?</a:t>
            </a:r>
          </a:p>
          <a:p>
            <a:r>
              <a:rPr lang="en-US" sz="2000" dirty="0"/>
              <a:t>What do you hope to learn?</a:t>
            </a:r>
          </a:p>
          <a:p>
            <a:r>
              <a:rPr lang="en-US" sz="2000" dirty="0"/>
              <a:t>Is there anything I can do to help facilitate your learning?</a:t>
            </a:r>
          </a:p>
          <a:p>
            <a:r>
              <a:rPr lang="en-US" sz="2000" dirty="0"/>
              <a:t>Instructions:</a:t>
            </a:r>
          </a:p>
          <a:p>
            <a:pPr lvl="1"/>
            <a:r>
              <a:rPr lang="en-US" sz="2000" dirty="0"/>
              <a:t>Due:  Monday August 11, 2025</a:t>
            </a:r>
          </a:p>
          <a:p>
            <a:pPr lvl="1"/>
            <a:r>
              <a:rPr lang="en-US" sz="2000" dirty="0"/>
              <a:t>Handwritten on Wide or College Ruled Paper</a:t>
            </a:r>
          </a:p>
          <a:p>
            <a:pPr lvl="1"/>
            <a:r>
              <a:rPr lang="en-US" sz="2000" dirty="0"/>
              <a:t>Minimum 5 sentences</a:t>
            </a:r>
          </a:p>
          <a:p>
            <a:pPr lvl="1"/>
            <a:endParaRPr lang="en-US" sz="2000" dirty="0"/>
          </a:p>
          <a:p>
            <a:pPr marL="457200" lvl="1" indent="0">
              <a:buNone/>
            </a:pPr>
            <a:r>
              <a:rPr lang="en-US" sz="2000" b="1" dirty="0"/>
              <a:t>*Assignment will be posted on my school webpage</a:t>
            </a:r>
          </a:p>
        </p:txBody>
      </p:sp>
    </p:spTree>
    <p:extLst>
      <p:ext uri="{BB962C8B-B14F-4D97-AF65-F5344CB8AC3E}">
        <p14:creationId xmlns:p14="http://schemas.microsoft.com/office/powerpoint/2010/main" val="262921441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58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</vt:lpstr>
      <vt:lpstr>HOMEWORK ASSIGNMENT #1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Lee, Lesleigh</dc:creator>
  <cp:lastModifiedBy>Lee, Lesleigh</cp:lastModifiedBy>
  <cp:revision>2</cp:revision>
  <dcterms:created xsi:type="dcterms:W3CDTF">2025-08-05T14:42:46Z</dcterms:created>
  <dcterms:modified xsi:type="dcterms:W3CDTF">2025-08-05T14:43:27Z</dcterms:modified>
</cp:coreProperties>
</file>